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1341" r:id="rId2"/>
    <p:sldId id="1331" r:id="rId3"/>
    <p:sldId id="1332" r:id="rId4"/>
    <p:sldId id="1337" r:id="rId5"/>
    <p:sldId id="1333" r:id="rId6"/>
    <p:sldId id="1338" r:id="rId7"/>
    <p:sldId id="1334" r:id="rId8"/>
    <p:sldId id="1335" r:id="rId9"/>
    <p:sldId id="1336" r:id="rId10"/>
    <p:sldId id="1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2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0780-5A59-C944-AAF4-A8FA3778D75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8A3C-2D48-684E-AB48-8DC239CA6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C25B-866B-5FB3-0607-BF24F8E1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9CDFF-0777-7305-8B50-91E2D84B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8293-0F40-05BC-8F23-15B5D5CB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BBCC7-BEA5-8532-73E9-DAE04247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5B75-E49C-D659-5B36-C2E65CCA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8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FAED-825B-406B-DDD0-E1D537B6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FD633-E25D-868E-8E55-2912B3054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3B0-51B3-E243-005B-96F259A1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8BE3-96A0-3C18-F1AE-7BCBCE19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A0582-DB47-5170-AC38-72FDAC4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A3EF8-4E05-2D53-ECF6-E0F7CF898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D236-47C0-31D3-8916-F50949B34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CCA0C-46FB-2300-BFBB-F756064B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0DC8-5780-E81E-AE45-D33678E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BE21-83C8-98C4-B9E6-DA03DA7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B5A5-D0B1-5558-1591-F6D33298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F43F-DE9B-386A-255F-74E107FE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52FF-D0C7-ADBE-970F-5DD8389D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3371-05EA-B00A-9BFB-6C101F2F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15C6-CD4C-4A70-64B5-38BF408C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5634-814A-A986-CD50-2A5893CB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DE1-B287-1CA5-63CD-3DF5D5C9C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9A1F-A584-7636-F5EC-40163C89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D575-8131-766C-6998-E8FD7C15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9EDD-F155-999E-7729-FA3BAF49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CF8E-999E-1543-4F06-042884AC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5737-7373-DBBF-D47D-4740BFF5A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39C9-2545-5BB9-64C0-1A5DB0A7A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098D-9110-8A41-8EBF-374CC023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9068-DF57-178D-F298-C6AF7D6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75D7-76EC-B577-9027-60E40C0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D9C2-43C2-E653-1A7D-8B666CE8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5BD30-1BA2-BC01-A63B-2A3109E0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1FB-2F9E-C13E-6C54-2DBB83EAE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051B8-2D81-A753-8A2A-7F7A72F2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A56F9-6FB1-BB3A-14C8-BB1208BB8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C43C2-20E0-2E66-21C6-F337F8B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1366-4E5E-C5C3-08FE-3621E60E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78D13-97A4-9A26-721E-D966C74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3510-B2F1-3C60-9C5B-301D72F3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19E45-9CC7-311B-9EFE-F1A68F66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ADF2F-212D-3A8D-39A3-66924D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B453-B4AC-961E-32F7-E4F97A9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5B59B-C703-BC60-7042-9E3FCB8E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570C4-01AC-ED42-20F4-264AD68D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ADFE-F8C3-A525-5C2A-849DA7AD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D369-9C11-2128-269C-1A659F9E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05E8-F256-B450-629B-F3D10CAB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66BF-C351-460A-30E5-6F622FDE0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1FCA-A7A8-C60F-317A-7D1446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A5A50-E645-D5E0-98ED-5C81A7C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EBB5-C6E0-3E1A-85D7-63543FCC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85A5-E6B4-4893-C534-76C429C8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A1C51-0D81-00E2-D6B0-91808FA1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B6576-87FC-30B0-513A-2F612956B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E09A-7676-0A96-A871-0F96E6D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C04A-1448-C124-6896-0CF8987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8DAD9-31C4-2390-2B3D-701F63F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3B2BE-3090-9F15-415B-5437C845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4AD7-1CDB-8EBF-19EE-13E1CAB5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A89D-3EF2-F9AA-0DFC-BDB1F74CA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CC72-739A-8443-9D6D-BEFD5A2F16E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13F7-77F8-AEFD-1DED-AEBE1DEB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362E6-46A2-A987-EEA7-DD3BE784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7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3CEF6-731C-2C01-E1AB-E0E69071119C}"/>
              </a:ext>
            </a:extLst>
          </p:cNvPr>
          <p:cNvSpPr txBox="1"/>
          <p:nvPr/>
        </p:nvSpPr>
        <p:spPr>
          <a:xfrm>
            <a:off x="125250" y="4903305"/>
            <a:ext cx="4511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i="1" dirty="0" err="1">
                <a:solidFill>
                  <a:srgbClr val="FF0000"/>
                </a:solidFill>
              </a:rPr>
              <a:t>Shortia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galacifolia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Excel sheet</a:t>
            </a:r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EDD1F6F-5959-504F-390A-B4C0D4D2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84" y="662781"/>
            <a:ext cx="8703966" cy="46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3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A29B5-18EA-ACC5-1851-1160C7903C7A}"/>
              </a:ext>
            </a:extLst>
          </p:cNvPr>
          <p:cNvSpPr/>
          <p:nvPr/>
        </p:nvSpPr>
        <p:spPr>
          <a:xfrm>
            <a:off x="0" y="2887682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 And Taxonomic Occurrence R-based Scrubbing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gatoRs</a:t>
            </a:r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R Package and Reproducible Workflow for Processing Biodiversity Data</a:t>
            </a:r>
            <a:endParaRPr lang="en-US" sz="3600" b="0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Natalie Patten, Shelly Gaynor, Doug Soltis, &amp; Pam Soltis</a:t>
            </a:r>
            <a:b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74C7A-507A-21F2-E096-C168CE271727}"/>
              </a:ext>
            </a:extLst>
          </p:cNvPr>
          <p:cNvSpPr/>
          <p:nvPr/>
        </p:nvSpPr>
        <p:spPr>
          <a:xfrm>
            <a:off x="9427908" y="453751"/>
            <a:ext cx="14887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0" dirty="0"/>
              <a:t>🐊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5688-16B4-428D-A3CE-EF950A34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0" y="0"/>
            <a:ext cx="2624420" cy="30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6467FE-7C95-BA94-CD1C-635C6B2D0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" r="2256"/>
          <a:stretch/>
        </p:blipFill>
        <p:spPr>
          <a:xfrm>
            <a:off x="3624470" y="98428"/>
            <a:ext cx="8567530" cy="5613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3CEF6-731C-2C01-E1AB-E0E69071119C}"/>
              </a:ext>
            </a:extLst>
          </p:cNvPr>
          <p:cNvSpPr txBox="1"/>
          <p:nvPr/>
        </p:nvSpPr>
        <p:spPr>
          <a:xfrm>
            <a:off x="125250" y="4903305"/>
            <a:ext cx="45661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Botany Manual Data Cleaning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document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i="1" dirty="0" err="1">
                <a:solidFill>
                  <a:srgbClr val="FF0000"/>
                </a:solidFill>
              </a:rPr>
              <a:t>Shortia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galacifolia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Excel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74573-DB4C-55B5-CF1D-281B7D8B3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2" y="161097"/>
            <a:ext cx="3588017" cy="27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0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2B88967-00C1-08F4-4EBF-3385ED409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2" r="14386"/>
          <a:stretch/>
        </p:blipFill>
        <p:spPr>
          <a:xfrm>
            <a:off x="4870174" y="201543"/>
            <a:ext cx="6380921" cy="6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1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911B721-8EB4-D98F-DED0-43E4AA75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15" y="0"/>
            <a:ext cx="533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DDB9FA-7FAA-499B-BEFB-133A8D0F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5" y="356152"/>
            <a:ext cx="8764885" cy="601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93FBEE-607B-27D3-B833-70808188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70" y="1206224"/>
            <a:ext cx="9695930" cy="40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E46EAC-A3CF-8BFF-FE71-5677C779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662781"/>
            <a:ext cx="8229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96751F7-9E56-C437-12A0-C81A4AF6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93" y="338482"/>
            <a:ext cx="7554607" cy="65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B19929-8FF7-62B3-BCDD-0258795C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413" y="184978"/>
            <a:ext cx="8001587" cy="66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7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109</Words>
  <Application>Microsoft Macintosh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Soltis,Pamela S</dc:creator>
  <cp:lastModifiedBy>Michelle Gaynor</cp:lastModifiedBy>
  <cp:revision>23</cp:revision>
  <dcterms:created xsi:type="dcterms:W3CDTF">2022-06-13T02:58:03Z</dcterms:created>
  <dcterms:modified xsi:type="dcterms:W3CDTF">2023-06-13T20:24:36Z</dcterms:modified>
</cp:coreProperties>
</file>